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EybZ0z4tJIBxkq+W1GhrEarxN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0b3906f24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0b3906f24_2_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2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2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g"/><Relationship Id="rId4" Type="http://schemas.openxmlformats.org/officeDocument/2006/relationships/hyperlink" Target="http://drive.google.com/file/d/1D0RBI8Ure1blOIwhMeP96-JDE3-sLczh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LDO9P6DPeySVdQDmEwpxMXyLHeiD0KI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iamaccosta/Feup-WSDL/tree/main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hyperlink" Target="http://drive.google.com/file/d/1SWiUwRvQKMElsfuDbMHpswUetmsDDkrG/view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793790" y="110251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City Knowledge Base (SmartCity-KB) </a:t>
            </a:r>
            <a:endParaRPr sz="4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793790" y="2860238"/>
            <a:ext cx="6006227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650"/>
              <a:buFont typeface="Libre Baskerville"/>
              <a:buNone/>
            </a:pPr>
            <a:r>
              <a:rPr lang="en-US" sz="26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Unified Platform for Urban Data</a:t>
            </a:r>
            <a:endParaRPr sz="2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793790" y="362569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This presentation explores the Smart City Knowledge Base (SmartCity-KB) project, a unified platform for integrating heterogeneous data sources to enhance urban efficiency and livability.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793790" y="4969550"/>
            <a:ext cx="7556421" cy="1048941"/>
          </a:xfrm>
          <a:prstGeom prst="roundRect">
            <a:avLst>
              <a:gd name="adj" fmla="val 9082"/>
            </a:avLst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604" y="5283041"/>
            <a:ext cx="425291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1672709" y="525303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650"/>
              <a:buFont typeface="Libre Baskerville"/>
              <a:buNone/>
            </a:pPr>
            <a:r>
              <a:rPr lang="en-US" sz="26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 A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6313289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1271230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André Costa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271230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up201905916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5904" y="6313289"/>
            <a:ext cx="250746" cy="250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/>
          <p:nvPr/>
        </p:nvSpPr>
        <p:spPr>
          <a:xfrm>
            <a:off x="3903464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André Lima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3903464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up202008169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8138" y="6313289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6535579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Inês Gaspar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6535579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up202007210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96039" y="706874"/>
            <a:ext cx="5851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0" title="Novo-novo-WSD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925" y="1704501"/>
            <a:ext cx="11472551" cy="6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44D5CE-1590-027D-7FEB-EB8DA759FA74}"/>
              </a:ext>
            </a:extLst>
          </p:cNvPr>
          <p:cNvSpPr txBox="1"/>
          <p:nvPr/>
        </p:nvSpPr>
        <p:spPr>
          <a:xfrm>
            <a:off x="10817727" y="7821861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0b3906f24_2_2"/>
          <p:cNvSpPr/>
          <p:nvPr/>
        </p:nvSpPr>
        <p:spPr>
          <a:xfrm>
            <a:off x="696054" y="706875"/>
            <a:ext cx="8040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 Negotiation Example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20b3906f24_2_2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320b3906f24_2_2" title="Screencast From 2024-12-19 18-22-38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750" y="1766600"/>
            <a:ext cx="10254899" cy="60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EDA7BD-8B98-77B7-FDC8-2514BF3900FA}"/>
              </a:ext>
            </a:extLst>
          </p:cNvPr>
          <p:cNvSpPr txBox="1"/>
          <p:nvPr/>
        </p:nvSpPr>
        <p:spPr>
          <a:xfrm>
            <a:off x="10208900" y="7866384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793790" y="749617"/>
            <a:ext cx="779371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Future Sources Integration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028224" y="2338745"/>
            <a:ext cx="126444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City News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2650927" y="2629257"/>
            <a:ext cx="605325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News related to the City, based on the themes presented.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1028224" y="3759041"/>
            <a:ext cx="17466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Traffic Congestion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4281249" y="4049554"/>
            <a:ext cx="463510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Real-time traffic data for route optimization.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028224" y="5179338"/>
            <a:ext cx="17466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5911572" y="4979432"/>
            <a:ext cx="397287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Routes Under Construction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5911572" y="5469850"/>
            <a:ext cx="47826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Alerts for closed roads and alternative routes.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1028224" y="6599634"/>
            <a:ext cx="165854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Police Operations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7542014" y="6890147"/>
            <a:ext cx="54616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Updates for public safety and prioritized traffic flow.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2"/>
          <p:cNvSpPr/>
          <p:nvPr/>
        </p:nvSpPr>
        <p:spPr>
          <a:xfrm>
            <a:off x="757357" y="595313"/>
            <a:ext cx="54102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250"/>
              <a:buFont typeface="Libre Baskerville"/>
              <a:buNone/>
            </a:pPr>
            <a:r>
              <a:rPr lang="en-US" sz="42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757357" y="1596152"/>
            <a:ext cx="7629287" cy="173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DM Sans"/>
              <a:buNone/>
            </a:pPr>
            <a:r>
              <a:rPr lang="en-US" sz="1700" dirty="0" err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SmartCity</a:t>
            </a:r>
            <a:r>
              <a:rPr lang="en-US" sz="1700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-KB demonstrates the potential of integrating heterogeneous data sources into a unified RDF-based system, compliant with Linked Data principles. This project serves as </a:t>
            </a:r>
            <a:r>
              <a:rPr lang="en-US" sz="1700" b="1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Minimum Value Product</a:t>
            </a:r>
            <a:r>
              <a:rPr lang="en-US" sz="1700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for smart city applications, providing insights that can benefit citizens, planners, and smart systems alike.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198" y="3570684"/>
            <a:ext cx="4063603" cy="40636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19E23FA-BE03-19E1-CC5F-40E8387D3AC4}"/>
              </a:ext>
            </a:extLst>
          </p:cNvPr>
          <p:cNvSpPr txBox="1"/>
          <p:nvPr/>
        </p:nvSpPr>
        <p:spPr>
          <a:xfrm>
            <a:off x="0" y="7877650"/>
            <a:ext cx="64269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 dirty="0" err="1">
                <a:latin typeface="DM Sans" pitchFamily="2" charset="0"/>
              </a:rPr>
              <a:t>Repository</a:t>
            </a:r>
            <a:r>
              <a:rPr lang="pt-PT" sz="1500" dirty="0">
                <a:latin typeface="DM Sans" pitchFamily="2" charset="0"/>
              </a:rPr>
              <a:t>: </a:t>
            </a:r>
            <a:r>
              <a:rPr lang="pt-PT" sz="1500" b="0" i="0" dirty="0">
                <a:effectLst/>
                <a:latin typeface="DM Sans" pitchFamily="2" charset="0"/>
                <a:hlinkClick r:id="rId5" tooltip="https://github.com/iamaccosta/Feup-WSDL/tree/main"/>
              </a:rPr>
              <a:t>https://github.com/iamaccosta/Feup-WSDL/tree/main</a:t>
            </a:r>
            <a:endParaRPr lang="pt-PT" sz="1500" dirty="0"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785098" y="3421142"/>
            <a:ext cx="7718822" cy="70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00"/>
              <a:buFont typeface="Libre Baskerville"/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 and Motivation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85098" y="4739045"/>
            <a:ext cx="3747713" cy="29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City Challenges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785098" y="5257562"/>
            <a:ext cx="6256496" cy="14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 cities face the challenge of integrating diverse data sources for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effective city management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decision-making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and overall enhancing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sustainability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livability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of urban areas.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7596426" y="4682847"/>
            <a:ext cx="3339822" cy="35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SmartCity-KB Solution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596426" y="5257562"/>
            <a:ext cx="6256496" cy="215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SmartCity-KB offers a solution by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aggregating 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city-related information from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multiple sources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including static city data, weather info, and real-time bus transportation schedules. This solution incorporates a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Web Interface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provide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key access points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for both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machines and people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interact.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715425" y="7537663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2577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632103" y="2755821"/>
            <a:ext cx="5459016" cy="56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550"/>
              <a:buFont typeface="Libre Baskerville"/>
              <a:buNone/>
            </a:pPr>
            <a:r>
              <a:rPr lang="en-US" sz="35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Phases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32103" y="5661303"/>
            <a:ext cx="13366194" cy="22860"/>
          </a:xfrm>
          <a:prstGeom prst="roundRect">
            <a:avLst>
              <a:gd name="adj" fmla="val 331858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2787968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2596277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2739033" y="5525750"/>
            <a:ext cx="12084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670685" y="3880128"/>
            <a:ext cx="2257782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812721" y="4270653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Selection of data sources and APIs for data retrieving.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045750" y="5661243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4854059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973717" y="5525750"/>
            <a:ext cx="166926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863935" y="6474023"/>
            <a:ext cx="2386846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 Design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070503" y="6864548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Defining the Entities and connections based on the previous selection.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303532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111841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231499" y="5525750"/>
            <a:ext cx="166926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5419844" y="3880128"/>
            <a:ext cx="3790474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Collection and Conversion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328285" y="4270653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Data was fetched from APIs and converted into RDF using Python scripts.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9561314" y="5661243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9369623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9493568" y="5525750"/>
            <a:ext cx="158472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876699" y="6474023"/>
            <a:ext cx="3392329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 App &amp; UI Development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7586067" y="6864548"/>
            <a:ext cx="3973711" cy="86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Developed a </a:t>
            </a:r>
            <a:r>
              <a:rPr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Flask &amp; React based</a:t>
            </a:r>
            <a:r>
              <a:rPr lang="en-US" sz="1400">
                <a:solidFill>
                  <a:srgbClr val="F4444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web interface to showcase the data in human-readable format.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1819096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1627406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753612" y="5525750"/>
            <a:ext cx="15394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0692884" y="3591163"/>
            <a:ext cx="2275523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Scheduled Updates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9843849" y="3981688"/>
            <a:ext cx="3973711" cy="86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Scripts were optimized to fetch data periodically, ensuring the knowledge base remains current.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793790" y="141470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793790" y="246364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8224" y="26980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DBpedia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028224" y="3188494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Provides static information about cities, such as name, description, geographic coordinates, and climate historical monthly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93790" y="440388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028224" y="4638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OpenWeatherMap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028224" y="5128736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Supplies real-time weather information, including current conditions and forecasts.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685467" y="440388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919901" y="4638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Bus API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919901" y="5128736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Fetches real-time bus stop information, including location, upcoming buses, and arrival times.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632222" y="496967"/>
            <a:ext cx="5794534" cy="56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550"/>
              <a:buFont typeface="Libre Baskerville"/>
              <a:buNone/>
            </a:pPr>
            <a:r>
              <a:rPr lang="en-US" sz="35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Entities and Connections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939" y="1332428"/>
            <a:ext cx="8366403" cy="640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793790" y="933926"/>
            <a:ext cx="658379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Linked Data Principles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972979" y="3031688"/>
            <a:ext cx="15180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All entities have well-defined HTTP URIs for identification.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4835843" y="3031688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 web application and SPARQL endpoint provide access to the resources.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944166" y="5092779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Standard Formats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RDF data is available in Turtle, JSON-LD, and XML formats.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4841081" y="5092779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Link to Other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Cities link to external DBpedia entities for seamless data integration.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707469" y="555903"/>
            <a:ext cx="7707987" cy="63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50"/>
              <a:buFont typeface="Libre Baskerville"/>
              <a:buNone/>
            </a:pPr>
            <a:r>
              <a:rPr lang="en-US" sz="39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Details on the URIs Principles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707469" y="1591866"/>
            <a:ext cx="13215461" cy="4980146"/>
          </a:xfrm>
          <a:prstGeom prst="roundRect">
            <a:avLst>
              <a:gd name="adj" fmla="val 1705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715089" y="1599486"/>
            <a:ext cx="13200221" cy="57340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17138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4221004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URI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7521059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 URI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0821114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External URIs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715089" y="2172891"/>
            <a:ext cx="13200221" cy="77485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917138" y="2301716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City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4221004" y="2301716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7521059" y="2301716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821114" y="2301716"/>
            <a:ext cx="289214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http://dbpedia.org/resource/&lt;CityName&gt;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715089" y="2947749"/>
            <a:ext cx="13200221" cy="10334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917138" y="3076575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MonthlyWeatherSummary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4221004" y="3076575"/>
            <a:ext cx="2888337" cy="77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http://example.org/smartcity#&lt;CityName&gt;/MonthlyWeatherSummary/&lt;Month&gt;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7521059" y="3076575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http://localhost:5000/&lt;city&gt;/monthlyweathersummary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0821114" y="3076575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715089" y="3981212"/>
            <a:ext cx="13200221" cy="77485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917138" y="4110038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Forecast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4221004" y="4110038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http://example.org/smartcity#CityName/Forecast/&lt;Forecast&gt;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521059" y="4110038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http://localhost:5000/&lt;city&gt;/forecast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10821114" y="4110038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715089" y="4756071"/>
            <a:ext cx="13200221" cy="77485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917138" y="4884896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BusStop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4221004" y="4884896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http://example.org/smartcity#&lt;CityName&gt;/BusStop/&lt;BusStop&gt;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7521059" y="4884896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http://localhost:5000/&lt;city&gt;/BusStop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821114" y="4884896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15089" y="5530929"/>
            <a:ext cx="13200221" cy="10334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917138" y="5659755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BusInfo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4221004" y="5659755"/>
            <a:ext cx="2888337" cy="77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http://example.org/smartcity#&lt;CityName&gt;/BusStop/&lt;BusStop&gt;/&lt;BusInfo&gt;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7521059" y="5659755"/>
            <a:ext cx="288833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http://localhost:5000/&lt;city&gt;/BusStop/stop_&lt;BusStop&gt;</a:t>
            </a:r>
            <a:endParaRPr sz="12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0821114" y="5659755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707469" y="6799421"/>
            <a:ext cx="13215461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Every triple has a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label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provide readable information for users and queries.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07469" y="7350204"/>
            <a:ext cx="13215461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RDF Data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is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available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in Turtle, JSON-LD, and XML formats.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771644" y="607576"/>
            <a:ext cx="8021955" cy="6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300"/>
              <a:buFont typeface="Libre Baskerville"/>
              <a:buNone/>
            </a:pPr>
            <a:r>
              <a:rPr lang="en-US" sz="43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Collection and Updates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8" title="2024-12-18 13-02-57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899" y="1535800"/>
            <a:ext cx="8376600" cy="6282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45F06">
                <a:alpha val="5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3B53D1-9218-09B8-7153-6A6D5CDDF704}"/>
              </a:ext>
            </a:extLst>
          </p:cNvPr>
          <p:cNvSpPr txBox="1"/>
          <p:nvPr/>
        </p:nvSpPr>
        <p:spPr>
          <a:xfrm>
            <a:off x="9405257" y="7870036"/>
            <a:ext cx="318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696038" y="706874"/>
            <a:ext cx="6619161" cy="6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 UI Functionalities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39" y="1661398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/>
          <p:nvPr/>
        </p:nvSpPr>
        <p:spPr>
          <a:xfrm>
            <a:off x="1292542" y="1626632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Search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1292542" y="2056686"/>
            <a:ext cx="3130272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Allows users to search for cities.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1066" y="1661398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5317569" y="1626632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City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5317569" y="2056686"/>
            <a:ext cx="3130391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Displays city details and real-time current weather conditions.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039" y="3324344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1292542" y="3289578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Weather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1292542" y="3719632"/>
            <a:ext cx="3130272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Provide historical weather monthly data as well as forecasts for the next 5 days.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1066" y="3324344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5317569" y="3289578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Bus Stop &amp; Info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5317569" y="3719632"/>
            <a:ext cx="3130391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Real-time information of bus stops and next buses through a map.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039" y="4897755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/>
          <p:nvPr/>
        </p:nvSpPr>
        <p:spPr>
          <a:xfrm>
            <a:off x="696039" y="5494258"/>
            <a:ext cx="2603897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 Negotiation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696039" y="5924312"/>
            <a:ext cx="7751921" cy="159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 server processes requests for different data formats using the </a:t>
            </a:r>
            <a:r>
              <a:rPr lang="en-US" sz="1550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Accept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headers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provided by the client. Based on these headers, the server forwards the request to the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Jena Fuseki server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which is capable of returning responses in multiple standard formats (e.g., JSON, XML, Turtle, CSV) as per the content negotiation mechanism.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786</Words>
  <Application>Microsoft Office PowerPoint</Application>
  <PresentationFormat>Personalizados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Calibri</vt:lpstr>
      <vt:lpstr>Arial</vt:lpstr>
      <vt:lpstr>DM Sans</vt:lpstr>
      <vt:lpstr>Libre Baskerville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Lucilia Pereira</cp:lastModifiedBy>
  <cp:revision>2</cp:revision>
  <dcterms:created xsi:type="dcterms:W3CDTF">2024-12-19T14:27:13Z</dcterms:created>
  <dcterms:modified xsi:type="dcterms:W3CDTF">2024-12-19T19:09:08Z</dcterms:modified>
</cp:coreProperties>
</file>